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9" r:id="rId6"/>
    <p:sldId id="260" r:id="rId7"/>
    <p:sldId id="258" r:id="rId8"/>
    <p:sldId id="25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is Taylor" userId="f6f20823-7d5f-4176-a928-74bb03618d1d" providerId="ADAL" clId="{6AAB3466-98A4-4FFA-8B52-56521E7F1D62}"/>
    <pc:docChg chg="custSel addSld modSld">
      <pc:chgData name="Charis Taylor" userId="f6f20823-7d5f-4176-a928-74bb03618d1d" providerId="ADAL" clId="{6AAB3466-98A4-4FFA-8B52-56521E7F1D62}" dt="2021-11-04T08:59:38.551" v="1" actId="478"/>
      <pc:docMkLst>
        <pc:docMk/>
      </pc:docMkLst>
      <pc:sldChg chg="delSp">
        <pc:chgData name="Charis Taylor" userId="f6f20823-7d5f-4176-a928-74bb03618d1d" providerId="ADAL" clId="{6AAB3466-98A4-4FFA-8B52-56521E7F1D62}" dt="2021-11-04T08:59:38.551" v="1" actId="478"/>
        <pc:sldMkLst>
          <pc:docMk/>
          <pc:sldMk cId="1019071184" sldId="259"/>
        </pc:sldMkLst>
        <pc:spChg chg="del">
          <ac:chgData name="Charis Taylor" userId="f6f20823-7d5f-4176-a928-74bb03618d1d" providerId="ADAL" clId="{6AAB3466-98A4-4FFA-8B52-56521E7F1D62}" dt="2021-11-04T08:59:38.551" v="1" actId="478"/>
          <ac:spMkLst>
            <pc:docMk/>
            <pc:sldMk cId="1019071184" sldId="259"/>
            <ac:spMk id="4" creationId="{D2D58C69-2BE3-46E7-A519-8C5662C5A659}"/>
          </ac:spMkLst>
        </pc:spChg>
      </pc:sldChg>
      <pc:sldChg chg="add">
        <pc:chgData name="Charis Taylor" userId="f6f20823-7d5f-4176-a928-74bb03618d1d" providerId="ADAL" clId="{6AAB3466-98A4-4FFA-8B52-56521E7F1D62}" dt="2021-11-04T08:59:34.555" v="0"/>
        <pc:sldMkLst>
          <pc:docMk/>
          <pc:sldMk cId="3667484982" sldId="260"/>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95887DF-D009-46EA-A83B-824B1AE29AB3}" type="datetimeFigureOut">
              <a:rPr lang="en-GB" smtClean="0"/>
              <a:t>04/11/2021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975184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95887DF-D009-46EA-A83B-824B1AE29AB3}" type="datetimeFigureOut">
              <a:rPr lang="en-GB" smtClean="0"/>
              <a:t>04/11/2021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554792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95887DF-D009-46EA-A83B-824B1AE29AB3}" type="datetimeFigureOut">
              <a:rPr lang="en-GB" smtClean="0"/>
              <a:t>04/11/2021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1149619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95887DF-D009-46EA-A83B-824B1AE29AB3}" type="datetimeFigureOut">
              <a:rPr lang="en-GB" smtClean="0"/>
              <a:t>04/11/2021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3292578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95887DF-D009-46EA-A83B-824B1AE29AB3}" type="datetimeFigureOut">
              <a:rPr lang="en-GB" smtClean="0"/>
              <a:t>04/11/2021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2223043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95887DF-D009-46EA-A83B-824B1AE29AB3}" type="datetimeFigureOut">
              <a:rPr lang="en-GB" smtClean="0"/>
              <a:t>04/11/2021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1558150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95887DF-D009-46EA-A83B-824B1AE29AB3}" type="datetimeFigureOut">
              <a:rPr lang="en-GB" smtClean="0"/>
              <a:t>04/11/2021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1078682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95887DF-D009-46EA-A83B-824B1AE29AB3}" type="datetimeFigureOut">
              <a:rPr lang="en-GB" smtClean="0"/>
              <a:t>04/11/2021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3915798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5887DF-D009-46EA-A83B-824B1AE29AB3}" type="datetimeFigureOut">
              <a:rPr lang="en-GB" smtClean="0"/>
              <a:t>04/11/2021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4235771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95887DF-D009-46EA-A83B-824B1AE29AB3}" type="datetimeFigureOut">
              <a:rPr lang="en-GB" smtClean="0"/>
              <a:t>04/11/2021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1276515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95887DF-D009-46EA-A83B-824B1AE29AB3}" type="datetimeFigureOut">
              <a:rPr lang="en-GB" smtClean="0"/>
              <a:t>04/11/2021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E3A1EB6-76A2-456F-9F38-021A3818D71A}" type="slidenum">
              <a:rPr lang="en-GB" smtClean="0"/>
              <a:t>‹#›</a:t>
            </a:fld>
            <a:endParaRPr lang="en-GB"/>
          </a:p>
        </p:txBody>
      </p:sp>
    </p:spTree>
    <p:extLst>
      <p:ext uri="{BB962C8B-B14F-4D97-AF65-F5344CB8AC3E}">
        <p14:creationId xmlns:p14="http://schemas.microsoft.com/office/powerpoint/2010/main" val="598974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5887DF-D009-46EA-A83B-824B1AE29AB3}" type="datetimeFigureOut">
              <a:rPr lang="en-GB" smtClean="0"/>
              <a:t>04/11/2021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3A1EB6-76A2-456F-9F38-021A3818D71A}" type="slidenum">
              <a:rPr lang="en-GB" smtClean="0"/>
              <a:t>‹#›</a:t>
            </a:fld>
            <a:endParaRPr lang="en-GB"/>
          </a:p>
        </p:txBody>
      </p:sp>
    </p:spTree>
    <p:extLst>
      <p:ext uri="{BB962C8B-B14F-4D97-AF65-F5344CB8AC3E}">
        <p14:creationId xmlns:p14="http://schemas.microsoft.com/office/powerpoint/2010/main" val="3860245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latin typeface="Open Sans Light" panose="020B0306030504020204" pitchFamily="34" charset="0"/>
                <a:ea typeface="Open Sans Light" panose="020B0306030504020204" pitchFamily="34" charset="0"/>
                <a:cs typeface="Open Sans Light" panose="020B0306030504020204" pitchFamily="34" charset="0"/>
              </a:rPr>
              <a:t>What was life like for poor and illegitimate children?</a:t>
            </a:r>
          </a:p>
        </p:txBody>
      </p:sp>
      <p:sp>
        <p:nvSpPr>
          <p:cNvPr id="3" name="Subtitle 2"/>
          <p:cNvSpPr>
            <a:spLocks noGrp="1"/>
          </p:cNvSpPr>
          <p:nvPr>
            <p:ph type="subTitle" idx="1"/>
          </p:nvPr>
        </p:nvSpPr>
        <p:spPr/>
        <p:txBody>
          <a:bodyPr/>
          <a:lstStyle/>
          <a:p>
            <a:r>
              <a:rPr lang="en-GB" dirty="0">
                <a:latin typeface="Open Sans Light" panose="020B0306030504020204" pitchFamily="34" charset="0"/>
                <a:ea typeface="Open Sans Light" panose="020B0306030504020204" pitchFamily="34" charset="0"/>
                <a:cs typeface="Open Sans Light" panose="020B0306030504020204" pitchFamily="34" charset="0"/>
              </a:rPr>
              <a:t>Thursday 4</a:t>
            </a:r>
            <a:r>
              <a:rPr lang="en-GB" baseline="30000" dirty="0">
                <a:latin typeface="Open Sans Light" panose="020B0306030504020204" pitchFamily="34" charset="0"/>
                <a:ea typeface="Open Sans Light" panose="020B0306030504020204" pitchFamily="34" charset="0"/>
                <a:cs typeface="Open Sans Light" panose="020B0306030504020204" pitchFamily="34" charset="0"/>
              </a:rPr>
              <a:t>th</a:t>
            </a:r>
            <a:r>
              <a:rPr lang="en-GB" dirty="0">
                <a:latin typeface="Open Sans Light" panose="020B0306030504020204" pitchFamily="34" charset="0"/>
                <a:ea typeface="Open Sans Light" panose="020B0306030504020204" pitchFamily="34" charset="0"/>
                <a:cs typeface="Open Sans Light" panose="020B0306030504020204" pitchFamily="34" charset="0"/>
              </a:rPr>
              <a:t> November 2021</a:t>
            </a:r>
          </a:p>
        </p:txBody>
      </p:sp>
    </p:spTree>
    <p:extLst>
      <p:ext uri="{BB962C8B-B14F-4D97-AF65-F5344CB8AC3E}">
        <p14:creationId xmlns:p14="http://schemas.microsoft.com/office/powerpoint/2010/main" val="3994442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1FF4C-1792-451D-A880-F7118EDBD93D}"/>
              </a:ext>
            </a:extLst>
          </p:cNvPr>
          <p:cNvSpPr>
            <a:spLocks noGrp="1"/>
          </p:cNvSpPr>
          <p:nvPr>
            <p:ph type="title"/>
          </p:nvPr>
        </p:nvSpPr>
        <p:spPr/>
        <p:txBody>
          <a:bodyPr/>
          <a:lstStyle/>
          <a:p>
            <a:r>
              <a:rPr lang="en-GB" dirty="0"/>
              <a:t>What links these two photographs together?</a:t>
            </a:r>
          </a:p>
        </p:txBody>
      </p:sp>
      <p:pic>
        <p:nvPicPr>
          <p:cNvPr id="2050" name="Picture 2" descr="Country Lane | Landscape, Landscape photography, Country roads">
            <a:extLst>
              <a:ext uri="{FF2B5EF4-FFF2-40B4-BE49-F238E27FC236}">
                <a16:creationId xmlns:a16="http://schemas.microsoft.com/office/drawing/2014/main" id="{48999A4B-F2AF-433B-AD6D-F5080EA1474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26142" y="1690688"/>
            <a:ext cx="2889560" cy="435133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Darwin8u (Mesa, AZ)&amp;#39;s review of Of Street Piemen">
            <a:extLst>
              <a:ext uri="{FF2B5EF4-FFF2-40B4-BE49-F238E27FC236}">
                <a16:creationId xmlns:a16="http://schemas.microsoft.com/office/drawing/2014/main" id="{23BA905B-CE4D-42A6-ADA4-ABCD041454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8873" y="1690689"/>
            <a:ext cx="3489129"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9071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1FF4C-1792-451D-A880-F7118EDBD93D}"/>
              </a:ext>
            </a:extLst>
          </p:cNvPr>
          <p:cNvSpPr>
            <a:spLocks noGrp="1"/>
          </p:cNvSpPr>
          <p:nvPr>
            <p:ph type="title"/>
          </p:nvPr>
        </p:nvSpPr>
        <p:spPr/>
        <p:txBody>
          <a:bodyPr/>
          <a:lstStyle/>
          <a:p>
            <a:r>
              <a:rPr lang="en-GB" dirty="0"/>
              <a:t>What links these two photographs together?</a:t>
            </a:r>
          </a:p>
        </p:txBody>
      </p:sp>
      <p:pic>
        <p:nvPicPr>
          <p:cNvPr id="2050" name="Picture 2" descr="Country Lane | Landscape, Landscape photography, Country roads">
            <a:extLst>
              <a:ext uri="{FF2B5EF4-FFF2-40B4-BE49-F238E27FC236}">
                <a16:creationId xmlns:a16="http://schemas.microsoft.com/office/drawing/2014/main" id="{48999A4B-F2AF-433B-AD6D-F5080EA1474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26142" y="1690688"/>
            <a:ext cx="2889560" cy="435133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Darwin8u (Mesa, AZ)&amp;#39;s review of Of Street Piemen">
            <a:extLst>
              <a:ext uri="{FF2B5EF4-FFF2-40B4-BE49-F238E27FC236}">
                <a16:creationId xmlns:a16="http://schemas.microsoft.com/office/drawing/2014/main" id="{23BA905B-CE4D-42A6-ADA4-ABCD041454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8873" y="1690689"/>
            <a:ext cx="3489129" cy="435133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Rounded Corners 3">
            <a:extLst>
              <a:ext uri="{FF2B5EF4-FFF2-40B4-BE49-F238E27FC236}">
                <a16:creationId xmlns:a16="http://schemas.microsoft.com/office/drawing/2014/main" id="{D2D58C69-2BE3-46E7-A519-8C5662C5A659}"/>
              </a:ext>
            </a:extLst>
          </p:cNvPr>
          <p:cNvSpPr/>
          <p:nvPr/>
        </p:nvSpPr>
        <p:spPr>
          <a:xfrm>
            <a:off x="8693425" y="2534513"/>
            <a:ext cx="3114262" cy="26636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800" b="1" dirty="0"/>
              <a:t>Answer: </a:t>
            </a:r>
          </a:p>
          <a:p>
            <a:r>
              <a:rPr lang="en-GB" sz="2800" dirty="0"/>
              <a:t>Orphaned children found in Ashbrook parish</a:t>
            </a:r>
          </a:p>
        </p:txBody>
      </p:sp>
    </p:spTree>
    <p:extLst>
      <p:ext uri="{BB962C8B-B14F-4D97-AF65-F5344CB8AC3E}">
        <p14:creationId xmlns:p14="http://schemas.microsoft.com/office/powerpoint/2010/main" val="36674849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7E872-2B49-4273-9AD4-8D8D785D1E6A}"/>
              </a:ext>
            </a:extLst>
          </p:cNvPr>
          <p:cNvSpPr>
            <a:spLocks noGrp="1"/>
          </p:cNvSpPr>
          <p:nvPr>
            <p:ph type="title"/>
          </p:nvPr>
        </p:nvSpPr>
        <p:spPr/>
        <p:txBody>
          <a:bodyPr/>
          <a:lstStyle/>
          <a:p>
            <a:r>
              <a:rPr lang="en-GB" dirty="0"/>
              <a:t>Complete the ‘Orphanage’ worksheet</a:t>
            </a:r>
          </a:p>
        </p:txBody>
      </p:sp>
      <p:sp>
        <p:nvSpPr>
          <p:cNvPr id="3" name="Content Placeholder 2">
            <a:extLst>
              <a:ext uri="{FF2B5EF4-FFF2-40B4-BE49-F238E27FC236}">
                <a16:creationId xmlns:a16="http://schemas.microsoft.com/office/drawing/2014/main" id="{F0965236-64C4-4370-994D-36A132975590}"/>
              </a:ext>
            </a:extLst>
          </p:cNvPr>
          <p:cNvSpPr>
            <a:spLocks noGrp="1"/>
          </p:cNvSpPr>
          <p:nvPr>
            <p:ph idx="1"/>
          </p:nvPr>
        </p:nvSpPr>
        <p:spPr>
          <a:xfrm>
            <a:off x="838200" y="1825625"/>
            <a:ext cx="10515600" cy="4351338"/>
          </a:xfrm>
        </p:spPr>
        <p:txBody>
          <a:bodyPr/>
          <a:lstStyle/>
          <a:p>
            <a:pPr marL="0" indent="0">
              <a:buNone/>
            </a:pPr>
            <a:r>
              <a:rPr lang="en-GB" dirty="0"/>
              <a:t>Add quotations that you think best fit the techniques and encapsulate the tone of the orphanage.</a:t>
            </a:r>
          </a:p>
          <a:p>
            <a:pPr marL="0" indent="0">
              <a:buNone/>
            </a:pPr>
            <a:endParaRPr lang="en-GB" dirty="0"/>
          </a:p>
        </p:txBody>
      </p:sp>
    </p:spTree>
    <p:extLst>
      <p:ext uri="{BB962C8B-B14F-4D97-AF65-F5344CB8AC3E}">
        <p14:creationId xmlns:p14="http://schemas.microsoft.com/office/powerpoint/2010/main" val="2459078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91579-FEDA-4E80-A361-81F2369915AB}"/>
              </a:ext>
            </a:extLst>
          </p:cNvPr>
          <p:cNvSpPr>
            <a:spLocks noGrp="1"/>
          </p:cNvSpPr>
          <p:nvPr>
            <p:ph type="title"/>
          </p:nvPr>
        </p:nvSpPr>
        <p:spPr/>
        <p:txBody>
          <a:bodyPr/>
          <a:lstStyle/>
          <a:p>
            <a:r>
              <a:rPr lang="en-GB" dirty="0"/>
              <a:t>A description of orphans in London, 1860s</a:t>
            </a:r>
          </a:p>
        </p:txBody>
      </p:sp>
      <p:sp>
        <p:nvSpPr>
          <p:cNvPr id="3" name="Content Placeholder 2">
            <a:extLst>
              <a:ext uri="{FF2B5EF4-FFF2-40B4-BE49-F238E27FC236}">
                <a16:creationId xmlns:a16="http://schemas.microsoft.com/office/drawing/2014/main" id="{2DA53050-B533-479E-AF70-CB5EBE4CA7B8}"/>
              </a:ext>
            </a:extLst>
          </p:cNvPr>
          <p:cNvSpPr>
            <a:spLocks noGrp="1"/>
          </p:cNvSpPr>
          <p:nvPr>
            <p:ph idx="1"/>
          </p:nvPr>
        </p:nvSpPr>
        <p:spPr>
          <a:xfrm>
            <a:off x="838200" y="1524000"/>
            <a:ext cx="10515600" cy="5194851"/>
          </a:xfrm>
        </p:spPr>
        <p:txBody>
          <a:bodyPr>
            <a:noAutofit/>
          </a:bodyPr>
          <a:lstStyle/>
          <a:p>
            <a:pPr marL="0" indent="0">
              <a:buNone/>
            </a:pPr>
            <a:r>
              <a:rPr lang="en-GB" sz="2000" dirty="0"/>
              <a:t>OF these girls the elder was and the younger . Both were clad in old, but not torn, dark print frocks, hanging so closely, and yet so loosely, about them as to show the deficiency of under-clothing; they wore old broken black chip bonnets. The older sister (or rather half-sister) had a pair of old worn-out shoes on her feet, the younger was barefoot, but trotted along, in a gait at once quick and feeble—as if the soles of her little feet were impervious, like horn, to the roughness of the road. The elder girl has a modest expression of countenance, with no pretensions to prettiness except in having tolerably good eyes. Her complexion was somewhat muddy, and her features somewhat pinched. The younger child had a round, chubby, and even rosy face, and quite a healthful look. Her portrait is here given.</a:t>
            </a:r>
          </a:p>
          <a:p>
            <a:pPr marL="0" indent="0">
              <a:buNone/>
            </a:pPr>
            <a:endParaRPr lang="en-GB" sz="2000" dirty="0"/>
          </a:p>
          <a:p>
            <a:pPr marL="0" indent="0">
              <a:buNone/>
            </a:pPr>
            <a:r>
              <a:rPr lang="en-GB" sz="2000" dirty="0"/>
              <a:t>They lived in of the streets near </a:t>
            </a:r>
            <a:r>
              <a:rPr lang="en-GB" sz="2000" dirty="0" err="1"/>
              <a:t>Drurylane</a:t>
            </a:r>
            <a:r>
              <a:rPr lang="en-GB" sz="2000" dirty="0"/>
              <a:t>. They were inmates of a house, not let out as a lodging-house, in separate beds, but in rooms, and inhabited by street-sellers and street-labourers. The room they occupied was large, and dim candle lighted it so insufficiently that it seemed to exaggerate the dimensions. The walls were bare and discoloured with damp. The furniture consisted of a crazy table and a few chairs, and in the centre of the room was an old -post bedstead of the larger size. This bed was occupied nightly by the sisters and their brother, a lad.</a:t>
            </a:r>
          </a:p>
        </p:txBody>
      </p:sp>
    </p:spTree>
    <p:extLst>
      <p:ext uri="{BB962C8B-B14F-4D97-AF65-F5344CB8AC3E}">
        <p14:creationId xmlns:p14="http://schemas.microsoft.com/office/powerpoint/2010/main" val="18395061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B7DB29E-93B8-45BF-AB2C-A7B48E8074C1}" vid="{0185DEDF-583F-49DF-A042-984AA300250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B2A1789BBD544EA6ED56CCD425B0F5" ma:contentTypeVersion="14" ma:contentTypeDescription="Create a new document." ma:contentTypeScope="" ma:versionID="4a04ad53359eee12daad147c7916b3fc">
  <xsd:schema xmlns:xsd="http://www.w3.org/2001/XMLSchema" xmlns:xs="http://www.w3.org/2001/XMLSchema" xmlns:p="http://schemas.microsoft.com/office/2006/metadata/properties" xmlns:ns3="a5ca2c14-d559-4d0f-b326-ae05938bf16d" xmlns:ns4="3520c626-eb21-49a0-b42b-66ade828090c" targetNamespace="http://schemas.microsoft.com/office/2006/metadata/properties" ma:root="true" ma:fieldsID="03c1a6022163131f9b201c3a2840994c" ns3:_="" ns4:_="">
    <xsd:import namespace="a5ca2c14-d559-4d0f-b326-ae05938bf16d"/>
    <xsd:import namespace="3520c626-eb21-49a0-b42b-66ade828090c"/>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LengthInSecond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ca2c14-d559-4d0f-b326-ae05938bf1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520c626-eb21-49a0-b42b-66ade828090c"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SharingHintHash" ma:index="21"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8E5745B-C2A3-4558-9C3D-494943D65D91}">
  <ds:schemaRefs>
    <ds:schemaRef ds:uri="http://schemas.microsoft.com/office/infopath/2007/PartnerControls"/>
    <ds:schemaRef ds:uri="http://schemas.microsoft.com/office/2006/metadata/properties"/>
    <ds:schemaRef ds:uri="http://purl.org/dc/dcmitype/"/>
    <ds:schemaRef ds:uri="http://schemas.microsoft.com/office/2006/documentManagement/types"/>
    <ds:schemaRef ds:uri="http://www.w3.org/XML/1998/namespace"/>
    <ds:schemaRef ds:uri="http://schemas.openxmlformats.org/package/2006/metadata/core-properties"/>
    <ds:schemaRef ds:uri="3520c626-eb21-49a0-b42b-66ade828090c"/>
    <ds:schemaRef ds:uri="a5ca2c14-d559-4d0f-b326-ae05938bf16d"/>
    <ds:schemaRef ds:uri="http://purl.org/dc/terms/"/>
    <ds:schemaRef ds:uri="http://purl.org/dc/elements/1.1/"/>
  </ds:schemaRefs>
</ds:datastoreItem>
</file>

<file path=customXml/itemProps2.xml><?xml version="1.0" encoding="utf-8"?>
<ds:datastoreItem xmlns:ds="http://schemas.openxmlformats.org/officeDocument/2006/customXml" ds:itemID="{DBAB29C6-3980-49FB-B483-6417DFBC7173}">
  <ds:schemaRefs>
    <ds:schemaRef ds:uri="http://schemas.microsoft.com/sharepoint/v3/contenttype/forms"/>
  </ds:schemaRefs>
</ds:datastoreItem>
</file>

<file path=customXml/itemProps3.xml><?xml version="1.0" encoding="utf-8"?>
<ds:datastoreItem xmlns:ds="http://schemas.openxmlformats.org/officeDocument/2006/customXml" ds:itemID="{984A987E-5A87-42E0-9870-D15E9D8859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5ca2c14-d559-4d0f-b326-ae05938bf16d"/>
    <ds:schemaRef ds:uri="3520c626-eb21-49a0-b42b-66ade82809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blank</Template>
  <TotalTime>402</TotalTime>
  <Words>350</Words>
  <Application>Microsoft Office PowerPoint</Application>
  <PresentationFormat>Widescreen</PresentationFormat>
  <Paragraphs>12</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Open Sans Light</vt:lpstr>
      <vt:lpstr>Office Theme</vt:lpstr>
      <vt:lpstr>What was life like for poor and illegitimate children?</vt:lpstr>
      <vt:lpstr>What links these two photographs together?</vt:lpstr>
      <vt:lpstr>What links these two photographs together?</vt:lpstr>
      <vt:lpstr>Complete the ‘Orphanage’ worksheet</vt:lpstr>
      <vt:lpstr>A description of orphans in London, 1860s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was life like for poor and illegitimate children?</dc:title>
  <dc:creator>Charis Taylor</dc:creator>
  <cp:lastModifiedBy>Charis Taylor</cp:lastModifiedBy>
  <cp:revision>4</cp:revision>
  <dcterms:created xsi:type="dcterms:W3CDTF">2021-11-03T19:00:29Z</dcterms:created>
  <dcterms:modified xsi:type="dcterms:W3CDTF">2021-11-04T13:51:47Z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0x010100B2B2A1789BBD544EA6ED56CCD425B0F5</vt:lpwstr>
  </property>
</Properties>
</file>